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05" r:id="rId4"/>
    <p:sldId id="306" r:id="rId5"/>
    <p:sldId id="314" r:id="rId6"/>
    <p:sldId id="315" r:id="rId7"/>
    <p:sldId id="312" r:id="rId8"/>
    <p:sldId id="313" r:id="rId9"/>
    <p:sldId id="316" r:id="rId10"/>
    <p:sldId id="307" r:id="rId11"/>
    <p:sldId id="311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16C7-D313-44DF-851F-561AD0E8436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D8BA-2871-43B6-95E6-118CE4B5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D8BA-2871-43B6-95E6-118CE4B588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1E8E-FAA6-4768-80D1-5C1524358538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FC90-A492-4A4D-B7DD-4720209C0258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34A3-00D5-4239-B904-80CC8FFE510A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5664-E27A-45EE-9E77-BA9FBD89D79B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64FE-F6E1-42EC-B67D-790612EBBF36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4E1-DA02-4FCB-8B33-871CA603B35F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35E8-8679-4E90-AFE0-0C67370685A8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47FD-2D86-4B6A-8B7C-09862E8557BB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DCBB-5FBE-45F5-A7A0-DCD94C53A06B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39DA-53D9-4AED-B699-60988A11F434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4544-C7CE-44D8-992C-81FF0040C1FA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239732"/>
            <a:ext cx="8663729" cy="2036868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Subject Name : Database Management System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Presentation  Title: Big Data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endParaRPr lang="en-US" sz="24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3162300"/>
            <a:ext cx="8839200" cy="1219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Palatino Linotype" pitchFamily="18" charset="0"/>
              </a:rPr>
              <a:t>Team Members: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Students Name	 		  	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Reg.No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1.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SARANRAJ.P 			                210618104044</a:t>
            </a: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alatino Linotype" pitchFamily="18" charset="0"/>
              </a:rPr>
              <a:t>	2.</a:t>
            </a:r>
            <a:r>
              <a:rPr lang="en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RAHUL.A				210618104037</a:t>
            </a: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alatino Linotype" pitchFamily="18" charset="0"/>
              </a:rPr>
              <a:t>	3.</a:t>
            </a:r>
            <a:r>
              <a:rPr lang="en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EMMANUEL JOHNSON PAUL 		210618104016</a:t>
            </a: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alatino Linotype" pitchFamily="18" charset="0"/>
              </a:rPr>
              <a:t>	4.</a:t>
            </a:r>
            <a:r>
              <a:rPr lang="en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SANTHOSH KUMAR.M	</a:t>
            </a:r>
            <a:r>
              <a:rPr lang="en" sz="200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		210618104043</a:t>
            </a: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alatino Linotype" pitchFamily="18" charset="0"/>
              </a:rPr>
              <a:t>              5.</a:t>
            </a:r>
            <a:r>
              <a:rPr lang="en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RAJESH.V				210618104301</a:t>
            </a: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alatino Linotype" pitchFamily="18" charset="0"/>
              </a:rPr>
              <a:t>              6.</a:t>
            </a:r>
            <a:r>
              <a:rPr lang="en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GOWTHAM.J				210618104012</a:t>
            </a:r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ACCF2-8CAE-4B9E-99FA-55335EEA4352}"/>
              </a:ext>
            </a:extLst>
          </p:cNvPr>
          <p:cNvSpPr txBox="1"/>
          <p:nvPr/>
        </p:nvSpPr>
        <p:spPr>
          <a:xfrm>
            <a:off x="0" y="47869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Palatino Linotype" pitchFamily="18" charset="0"/>
                <a:cs typeface="Times New Roman" panose="02020603050405020304" pitchFamily="18" charset="0"/>
              </a:rPr>
              <a:t>  JEPPIAAR INSTITUTE OF TECHNOLOGY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“Self-Belief | Self Discipline | Self Respect”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dirty="0">
                <a:solidFill>
                  <a:srgbClr val="0070C0"/>
                </a:solidFill>
                <a:latin typeface="Palatino Linotype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3296E-B523-47A8-BEDB-E5FFD519E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0" y="381000"/>
            <a:ext cx="1119930" cy="9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Result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9" name="Google Shape;13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725" y="1371600"/>
            <a:ext cx="8812275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5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9" name="Google Shape;15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251" y="1371600"/>
            <a:ext cx="8874749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62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Palatino Linotype" pitchFamily="18" charset="0"/>
              </a:rPr>
              <a:t>Linkedin</a:t>
            </a:r>
            <a:r>
              <a:rPr lang="en-US" sz="2000" dirty="0">
                <a:latin typeface="Palatino Linotype" pitchFamily="18" charset="0"/>
              </a:rPr>
              <a:t> website</a:t>
            </a:r>
          </a:p>
          <a:p>
            <a:endParaRPr lang="en-US" sz="2000" dirty="0">
              <a:latin typeface="Palatino Linotype" pitchFamily="18" charset="0"/>
            </a:endParaRPr>
          </a:p>
          <a:p>
            <a:r>
              <a:rPr lang="en-US" sz="2000" dirty="0">
                <a:latin typeface="Palatino Linotype" pitchFamily="18" charset="0"/>
              </a:rPr>
              <a:t>Wikipedia</a:t>
            </a: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41063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Palatino Linotype" pitchFamily="18" charset="0"/>
              </a:rPr>
              <a:t>Objective</a:t>
            </a: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F31-0A43-4B4F-A83B-7F4B73EBF73F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To Design/ Analyze/ Evaluate</a:t>
            </a:r>
          </a:p>
          <a:p>
            <a:pPr algn="just">
              <a:lnSpc>
                <a:spcPct val="150000"/>
              </a:lnSpc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Understanding and Targeting Customers: </a:t>
            </a:r>
            <a:r>
              <a:rPr lang="en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Big data</a:t>
            </a: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helps an organization understand its customers better, and helps it narrow down the target audience, thus improving their marketing campaign.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Big Data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’ is similar to ‘small </a:t>
            </a:r>
            <a:r>
              <a:rPr lang="en-US" sz="2000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data’,but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bigger in size.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	</a:t>
            </a:r>
            <a:r>
              <a:rPr lang="en-US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Big data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 field that deals with data sets that are too large or complex to be dealt with by traditional data-processing application software.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	 </a:t>
            </a:r>
            <a:r>
              <a:rPr lang="en-US" sz="2000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Walmart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handles more than 1 million customer transaction every hour.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	 </a:t>
            </a:r>
            <a:r>
              <a:rPr lang="en-US" sz="2000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Facebook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handles 40 billion photos from its user base.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9261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" sz="2400" b="1" dirty="0">
                <a:solidFill>
                  <a:srgbClr val="0000FF"/>
                </a:solidFill>
              </a:rPr>
              <a:t>Volume</a:t>
            </a:r>
            <a:endParaRPr lang="en-US" sz="24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/>
              <a:t>A typical have had 10 gigabytes of storage in 2000.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000" dirty="0"/>
              <a:t> Today, </a:t>
            </a:r>
            <a:r>
              <a:rPr lang="en-US" sz="2000" dirty="0" err="1"/>
              <a:t>facebook</a:t>
            </a:r>
            <a:r>
              <a:rPr lang="en-US" sz="2000" dirty="0"/>
              <a:t> ingests 500 terabytes of new data every        day.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000" dirty="0"/>
              <a:t> Boeing 737 will generate 240 terabytes of flight data during a single flight across the US.</a:t>
            </a: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0002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Block Diagram/ Work Flow/  Flow 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762-A60B-4C36-9245-B0EACBDC4A0D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Google Shape;14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4780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4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" sz="2400" b="1" dirty="0"/>
              <a:t>Velocity</a:t>
            </a:r>
            <a:r>
              <a:rPr lang="en" sz="2400" dirty="0"/>
              <a:t>	</a:t>
            </a:r>
            <a:endParaRPr lang="en-US" sz="24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 err="1"/>
              <a:t>Clickstreams</a:t>
            </a:r>
            <a:r>
              <a:rPr lang="en-US" sz="2000" dirty="0"/>
              <a:t> and ad impressions capture user behavior at millions of events per second.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000" dirty="0"/>
              <a:t>  Machine to machine processes exchange data between billions of devices.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/>
              <a:t>  Infrastructure and sensors generate massive large data in real time.</a:t>
            </a: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85888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Google Shape;13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0"/>
            <a:ext cx="8766876" cy="489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0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Google Shape;14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725" y="1447800"/>
            <a:ext cx="8812275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23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Google Shape;15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76" y="1219200"/>
            <a:ext cx="8853924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4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" sz="2400" b="1" dirty="0"/>
              <a:t>VARIETY</a:t>
            </a:r>
            <a:endParaRPr lang="en-US" sz="24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/>
              <a:t>Big data </a:t>
            </a:r>
            <a:r>
              <a:rPr lang="en-US" sz="2000" dirty="0" err="1"/>
              <a:t>isnt</a:t>
            </a:r>
            <a:r>
              <a:rPr lang="en-US" sz="2000" dirty="0"/>
              <a:t> just </a:t>
            </a:r>
            <a:r>
              <a:rPr lang="en-US" sz="2000" dirty="0" err="1"/>
              <a:t>numbers,dates,and</a:t>
            </a:r>
            <a:r>
              <a:rPr lang="en-US" sz="2000" dirty="0"/>
              <a:t> strings. Big data is also 3D </a:t>
            </a:r>
            <a:r>
              <a:rPr lang="en-US" sz="2000" dirty="0" err="1"/>
              <a:t>data,audio</a:t>
            </a:r>
            <a:r>
              <a:rPr lang="en-US" sz="2000" dirty="0"/>
              <a:t> and </a:t>
            </a:r>
            <a:r>
              <a:rPr lang="en-US" sz="2000" dirty="0" err="1"/>
              <a:t>video,and</a:t>
            </a:r>
            <a:r>
              <a:rPr lang="en-US" sz="2000" dirty="0"/>
              <a:t> unstructured </a:t>
            </a:r>
            <a:r>
              <a:rPr lang="en-US" sz="2000" dirty="0" err="1"/>
              <a:t>text,including</a:t>
            </a:r>
            <a:r>
              <a:rPr lang="en-US" sz="2000" dirty="0"/>
              <a:t> log files and social media.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/>
              <a:t> Big data analysis includes different types of data.    </a:t>
            </a: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34099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441</Words>
  <Application>Microsoft Office PowerPoint</Application>
  <PresentationFormat>On-screen Show (4:3)</PresentationFormat>
  <Paragraphs>148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Oswald</vt:lpstr>
      <vt:lpstr>Palatino Linotype</vt:lpstr>
      <vt:lpstr>Times New Roman</vt:lpstr>
      <vt:lpstr>Office Theme</vt:lpstr>
      <vt:lpstr>  Subject Name : Database Management System  Presentation  Title: Big Data </vt:lpstr>
      <vt:lpstr>Objective</vt:lpstr>
      <vt:lpstr>Volume</vt:lpstr>
      <vt:lpstr>Block Diagram/ Work Flow/  Flow Chart </vt:lpstr>
      <vt:lpstr>Velocity </vt:lpstr>
      <vt:lpstr>Technical Details</vt:lpstr>
      <vt:lpstr>Technical Details</vt:lpstr>
      <vt:lpstr>Technical Details</vt:lpstr>
      <vt:lpstr>VARIETY</vt:lpstr>
      <vt:lpstr>Result &amp; Discussion</vt:lpstr>
      <vt:lpstr>Future Scope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 - Wave Antenna for 5G Applications</dc:title>
  <dc:creator>PRABU</dc:creator>
  <cp:lastModifiedBy>Dell</cp:lastModifiedBy>
  <cp:revision>112</cp:revision>
  <dcterms:created xsi:type="dcterms:W3CDTF">2015-04-07T04:42:07Z</dcterms:created>
  <dcterms:modified xsi:type="dcterms:W3CDTF">2020-03-26T14:49:17Z</dcterms:modified>
</cp:coreProperties>
</file>